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  <a:endParaRPr lang="zh-CN" altLang="en-US" dirty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/>
                <a:gridCol w="1411027"/>
                <a:gridCol w="1296144"/>
                <a:gridCol w="1224136"/>
                <a:gridCol w="2388235"/>
                <a:gridCol w="1392279"/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全屏显示(4:3)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雷清红</cp:lastModifiedBy>
  <cp:revision>15</cp:revision>
  <dcterms:created xsi:type="dcterms:W3CDTF">2017-10-13T08:34:00Z</dcterms:created>
  <dcterms:modified xsi:type="dcterms:W3CDTF">2019-11-11T07:35:04Z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